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3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52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26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947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82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18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0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72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26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83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309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85FE-9CBF-40B7-9A35-B512ED095405}" type="datetimeFigureOut">
              <a:rPr lang="sv-SE" smtClean="0"/>
              <a:t>2017-04-26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7927-7B13-4F48-84EB-CA5FFB2780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62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60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575720" y="620689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Rätta svar på Tipspromenaden!</a:t>
            </a:r>
            <a:endParaRPr lang="en-US" sz="24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4763852" y="1268760"/>
            <a:ext cx="21602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Fråga    Rätt svar </a:t>
            </a:r>
          </a:p>
          <a:p>
            <a:r>
              <a:rPr lang="sv-SE" b="1" dirty="0"/>
              <a:t>   1	1	</a:t>
            </a:r>
          </a:p>
          <a:p>
            <a:r>
              <a:rPr lang="sv-SE" b="1" dirty="0"/>
              <a:t>   2	1</a:t>
            </a:r>
          </a:p>
          <a:p>
            <a:r>
              <a:rPr lang="sv-SE" b="1" dirty="0"/>
              <a:t>   3	X</a:t>
            </a:r>
          </a:p>
          <a:p>
            <a:r>
              <a:rPr lang="sv-SE" b="1" dirty="0"/>
              <a:t>   4	2</a:t>
            </a:r>
          </a:p>
          <a:p>
            <a:r>
              <a:rPr lang="sv-SE" b="1" dirty="0"/>
              <a:t>   5	1</a:t>
            </a:r>
          </a:p>
          <a:p>
            <a:r>
              <a:rPr lang="sv-SE" b="1" dirty="0"/>
              <a:t>   6	X</a:t>
            </a:r>
          </a:p>
          <a:p>
            <a:r>
              <a:rPr lang="sv-SE" b="1" dirty="0"/>
              <a:t>   7	X</a:t>
            </a:r>
          </a:p>
          <a:p>
            <a:r>
              <a:rPr lang="sv-SE" b="1" dirty="0"/>
              <a:t>   8	2</a:t>
            </a:r>
          </a:p>
          <a:p>
            <a:r>
              <a:rPr lang="sv-SE" b="1" dirty="0"/>
              <a:t>   9	2</a:t>
            </a:r>
          </a:p>
          <a:p>
            <a:r>
              <a:rPr lang="sv-SE" b="1" dirty="0"/>
              <a:t>  10	2</a:t>
            </a:r>
          </a:p>
          <a:p>
            <a:r>
              <a:rPr lang="sv-SE" b="1" dirty="0"/>
              <a:t>  11	1</a:t>
            </a:r>
          </a:p>
          <a:p>
            <a:r>
              <a:rPr lang="sv-SE" b="1" dirty="0"/>
              <a:t>  12	1</a:t>
            </a:r>
          </a:p>
          <a:p>
            <a:r>
              <a:rPr lang="sv-SE" b="1" dirty="0"/>
              <a:t>  13	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479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Bredbild</PresentationFormat>
  <Paragraphs>15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LENNART ALETTE</dc:creator>
  <cp:lastModifiedBy>LENNART ALETTE</cp:lastModifiedBy>
  <cp:revision>1</cp:revision>
  <dcterms:created xsi:type="dcterms:W3CDTF">2017-04-26T11:42:43Z</dcterms:created>
  <dcterms:modified xsi:type="dcterms:W3CDTF">2017-04-26T11:43:16Z</dcterms:modified>
</cp:coreProperties>
</file>